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85c86398b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85c86398b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85c8639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85c8639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85c86398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85c86398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5c86398b_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5c86398b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85c8639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85c8639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85c8639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85c8639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85c86398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85c8639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85c8639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85c8639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85c8639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85c8639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85c8639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85c8639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882b7614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882b7614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85c86398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85c86398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85c86398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85c86398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85c86398b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85c86398b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85c86398b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85c86398b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882b761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882b761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85c86398b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85c86398b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85c86398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85c86398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882b761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882b761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882b761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882b761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882b761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882b761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882b761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882b761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85c86398b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85c86398b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os.madrid.es/portal/site/egob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AIR Quality Predictor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0" y="4774200"/>
            <a:ext cx="59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Pablo Ariño, Marcos Cedenilla, Jorge De La Rosa, Álvaro Laguna, Alejandro Rasero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826575" y="2651550"/>
            <a:ext cx="22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17 de diciembre de 2021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475" y="0"/>
            <a:ext cx="2479524" cy="11513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-124125" y="4774300"/>
            <a:ext cx="9462600" cy="369300"/>
          </a:xfrm>
          <a:prstGeom prst="roundRect">
            <a:avLst>
              <a:gd fmla="val 16667" name="adj"/>
            </a:avLst>
          </a:prstGeom>
          <a:solidFill>
            <a:srgbClr val="7D7D7D">
              <a:alpha val="45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31300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datos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896" y="1107100"/>
            <a:ext cx="5936201" cy="346162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03000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datos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00" y="1109025"/>
            <a:ext cx="5936199" cy="3457776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datos.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00" y="1112225"/>
            <a:ext cx="5936199" cy="35039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1188292" y="228600"/>
            <a:ext cx="6710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Ontología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45951" t="0"/>
          <a:stretch/>
        </p:blipFill>
        <p:spPr>
          <a:xfrm>
            <a:off x="2381175" y="835900"/>
            <a:ext cx="4188201" cy="378367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255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datos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58350"/>
            <a:ext cx="8368201" cy="3344626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612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datos.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2985625" y="5143500"/>
            <a:ext cx="66903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25" y="572700"/>
            <a:ext cx="6600950" cy="4486874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37425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datos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00" y="686100"/>
            <a:ext cx="7876124" cy="25119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0" y="3202475"/>
            <a:ext cx="8937124" cy="184975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datos.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75" y="742950"/>
            <a:ext cx="8210550" cy="36576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Linkeado de datos en el CSV.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75" y="1310863"/>
            <a:ext cx="8210550" cy="252176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0" y="847025"/>
            <a:ext cx="3860575" cy="168592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31"/>
          <p:cNvSpPr txBox="1"/>
          <p:nvPr>
            <p:ph type="title"/>
          </p:nvPr>
        </p:nvSpPr>
        <p:spPr>
          <a:xfrm>
            <a:off x="304750" y="466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Mapping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931275"/>
            <a:ext cx="3299450" cy="189547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1"/>
          <p:cNvSpPr/>
          <p:nvPr/>
        </p:nvSpPr>
        <p:spPr>
          <a:xfrm rot="1323614">
            <a:off x="4262322" y="1542080"/>
            <a:ext cx="1122261" cy="686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 rot="-1664999">
            <a:off x="4262267" y="3045456"/>
            <a:ext cx="1122388" cy="6863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902" y="1706750"/>
            <a:ext cx="3191537" cy="1729992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277500"/>
            <a:ext cx="6476075" cy="431277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3120673"/>
            <a:ext cx="3322600" cy="1633475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4"/>
          <p:cNvSpPr txBox="1"/>
          <p:nvPr/>
        </p:nvSpPr>
        <p:spPr>
          <a:xfrm>
            <a:off x="65300" y="4703375"/>
            <a:ext cx="15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latin typeface="Proxima Nova"/>
                <a:ea typeface="Proxima Nova"/>
                <a:cs typeface="Proxima Nova"/>
                <a:sym typeface="Proxima Nova"/>
              </a:rPr>
              <a:t>Fuente: EL PAÍS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775" y="824900"/>
            <a:ext cx="2311999" cy="4116773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/>
              <a:t>Características</a:t>
            </a:r>
            <a:r>
              <a:rPr lang="es" sz="2820"/>
              <a:t> </a:t>
            </a:r>
            <a:r>
              <a:rPr lang="es" sz="2820"/>
              <a:t>específicas</a:t>
            </a:r>
            <a:r>
              <a:rPr lang="es" sz="2820"/>
              <a:t> de nuestro mapping</a:t>
            </a:r>
            <a:endParaRPr sz="2820"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405200" y="1121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Formado por seis triplesMap.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Enlazado con wikidata.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Los datos provienen de varios csv.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82587" l="4130" r="78637" t="12980"/>
          <a:stretch/>
        </p:blipFill>
        <p:spPr>
          <a:xfrm>
            <a:off x="3909050" y="1429800"/>
            <a:ext cx="2441875" cy="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 rotWithShape="1">
          <a:blip r:embed="rId4">
            <a:alphaModFix/>
          </a:blip>
          <a:srcRect b="52907" l="3978" r="75243" t="42882"/>
          <a:stretch/>
        </p:blipFill>
        <p:spPr>
          <a:xfrm>
            <a:off x="3909050" y="2395113"/>
            <a:ext cx="2441875" cy="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5">
            <a:alphaModFix/>
          </a:blip>
          <a:srcRect b="26436" l="3772" r="80777" t="68203"/>
          <a:stretch/>
        </p:blipFill>
        <p:spPr>
          <a:xfrm>
            <a:off x="6174250" y="1912463"/>
            <a:ext cx="2441875" cy="3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6">
            <a:alphaModFix/>
          </a:blip>
          <a:srcRect b="30720" l="4918" r="36877" t="67258"/>
          <a:stretch/>
        </p:blipFill>
        <p:spPr>
          <a:xfrm>
            <a:off x="1163725" y="3160500"/>
            <a:ext cx="6386174" cy="1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17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/>
              <a:t>Principales dificultades en el mapping</a:t>
            </a:r>
            <a:endParaRPr sz="282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16988"/>
            <a:ext cx="5648325" cy="11430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75" y="3722775"/>
            <a:ext cx="5657850" cy="1143000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33"/>
          <p:cNvSpPr txBox="1"/>
          <p:nvPr/>
        </p:nvSpPr>
        <p:spPr>
          <a:xfrm>
            <a:off x="311700" y="1022825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Dos datasets diferentes necesitan dos TriplesMap diferentes.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roxima Nova"/>
                <a:ea typeface="Proxima Nova"/>
                <a:cs typeface="Proxima Nova"/>
                <a:sym typeface="Proxima Nova"/>
              </a:rPr>
              <a:t>Gran cantidad de cambios realizados para ajustarnos a los datos y la ontología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/>
              <a:t>Aplicación desarrollada</a:t>
            </a:r>
            <a:endParaRPr sz="2820"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b="37838" l="15669" r="41763" t="38045"/>
          <a:stretch/>
        </p:blipFill>
        <p:spPr>
          <a:xfrm>
            <a:off x="236863" y="1152487"/>
            <a:ext cx="6839366" cy="217957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27651" l="29234" r="54042" t="54262"/>
          <a:stretch/>
        </p:blipFill>
        <p:spPr>
          <a:xfrm>
            <a:off x="5706300" y="2661975"/>
            <a:ext cx="3046502" cy="1853426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/>
              <a:t>Aplicación desarrollada</a:t>
            </a:r>
            <a:endParaRPr sz="2820"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9320" l="15987" r="14135" t="6639"/>
          <a:stretch/>
        </p:blipFill>
        <p:spPr>
          <a:xfrm>
            <a:off x="2972350" y="1157112"/>
            <a:ext cx="3329850" cy="3003375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2386800" y="2009550"/>
            <a:ext cx="4370400" cy="11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919"/>
              <a:t>¡GRACIAS!</a:t>
            </a:r>
            <a:endParaRPr sz="69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31300" y="24595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085875" y="1294200"/>
            <a:ext cx="61410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Datasets usados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Licencias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Análisis</a:t>
            </a: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 de datos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Ontología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Limpieza de datos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Mapping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Aplicación</a:t>
            </a:r>
            <a:r>
              <a:rPr lang="es" sz="2100">
                <a:latin typeface="Proxima Nova"/>
                <a:ea typeface="Proxima Nova"/>
                <a:cs typeface="Proxima Nova"/>
                <a:sym typeface="Proxima Nova"/>
              </a:rPr>
              <a:t> final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31300" y="257625"/>
            <a:ext cx="68217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Datasets usados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89800" y="4507175"/>
            <a:ext cx="67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https://datos.madrid.es/portal/site/egob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00" y="943725"/>
            <a:ext cx="5208699" cy="3445299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701" y="174125"/>
            <a:ext cx="1447800" cy="4686500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53793" l="0" r="0" t="0"/>
          <a:stretch/>
        </p:blipFill>
        <p:spPr>
          <a:xfrm>
            <a:off x="838375" y="1287331"/>
            <a:ext cx="7467250" cy="1988425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9" y="1592564"/>
            <a:ext cx="5230551" cy="1784300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913" y="833438"/>
            <a:ext cx="2952750" cy="3476625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217488"/>
            <a:ext cx="6191250" cy="2009775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0" l="0" r="0" t="4021"/>
          <a:stretch/>
        </p:blipFill>
        <p:spPr>
          <a:xfrm>
            <a:off x="2051950" y="2335975"/>
            <a:ext cx="5040100" cy="2597025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8" y="1428550"/>
            <a:ext cx="8828823" cy="1801350"/>
          </a:xfrm>
          <a:prstGeom prst="rect">
            <a:avLst/>
          </a:prstGeom>
          <a:noFill/>
          <a:ln cap="flat" cmpd="tri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31300" y="22860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Información de las estaciones de control: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31300" y="228600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Licencia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395650" y="1240350"/>
            <a:ext cx="8196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roxima Nova"/>
              <a:buChar char="●"/>
            </a:pPr>
            <a:r>
              <a:rPr lang="es" sz="2300">
                <a:latin typeface="Proxima Nova"/>
                <a:ea typeface="Proxima Nova"/>
                <a:cs typeface="Proxima Nova"/>
                <a:sym typeface="Proxima Nova"/>
              </a:rPr>
              <a:t>Datos de calidad del aire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roxima Nova"/>
              <a:buChar char="●"/>
            </a:pPr>
            <a:r>
              <a:rPr lang="es" sz="2300">
                <a:latin typeface="Proxima Nova"/>
                <a:ea typeface="Proxima Nova"/>
                <a:cs typeface="Proxima Nova"/>
                <a:sym typeface="Proxima Nova"/>
              </a:rPr>
              <a:t>Datos meteorológicos de Madrid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roxima Nova"/>
              <a:buChar char="●"/>
            </a:pPr>
            <a:r>
              <a:rPr lang="es" sz="2300">
                <a:latin typeface="Proxima Nova"/>
                <a:ea typeface="Proxima Nova"/>
                <a:cs typeface="Proxima Nova"/>
                <a:sym typeface="Proxima Nova"/>
              </a:rPr>
              <a:t>Datos de las estaciones de medición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63" y="2812788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038" y="2812788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313" y="2854375"/>
            <a:ext cx="1190625" cy="1190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113" y="2854363"/>
            <a:ext cx="119062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046875" y="4667350"/>
            <a:ext cx="5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https://creativecommons.org/licenses/by-nc-sa/4.0/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